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gìn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tài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sản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YÊU TRƯỜNG EM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43" y="4089662"/>
            <a:ext cx="885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CF7C5-4F10-4948-9589-13EA1DD9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338017"/>
            <a:ext cx="47339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44196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F2518-114C-4A24-9679-63F5A55A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8433271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87" y="1288227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E1425-DA1F-41DB-A4C6-7CD7E4D7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576067"/>
            <a:ext cx="6585753" cy="38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71" y="2057400"/>
            <a:ext cx="388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0D533-30BE-45A3-AEC7-66918B67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93" y="1143000"/>
            <a:ext cx="4711145" cy="33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8" y="1219200"/>
            <a:ext cx="8283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2606" y="3200400"/>
            <a:ext cx="4416594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2394" y="3704513"/>
            <a:ext cx="4416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609600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177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23</cp:revision>
  <dcterms:created xsi:type="dcterms:W3CDTF">2006-08-16T00:00:00Z</dcterms:created>
  <dcterms:modified xsi:type="dcterms:W3CDTF">2020-08-24T07:28:47Z</dcterms:modified>
</cp:coreProperties>
</file>